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png" ContentType="image/pn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a de 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s-ES" sz="60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Haga clic para modificar el estilo de título del patrón</a:t>
            </a:r>
            <a:endParaRPr b="0" lang="es-AR" sz="6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22F7845-1116-4231-8D63-89E9D8D60D7C}" type="slidenum"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Pulse para editar el formato de texto del esquema</a:t>
            </a:r>
            <a:endParaRPr b="0" lang="es-AR" sz="2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Segundo nivel del esquema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Tercer nivel del esquema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Cuarto nivel del esquema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nivel del esquema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Sexto nivel del esquema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Séptimo nivel del esquema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ido con 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Haga clic para modificar el estilo de título del patrón</a:t>
            </a:r>
            <a:endParaRPr b="0" lang="es-AR" sz="3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3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Segundo nivel</a:t>
            </a:r>
            <a:endParaRPr b="0" lang="es-AR" sz="2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Tercer nivel</a:t>
            </a:r>
            <a:endParaRPr b="0" lang="es-AR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Cuarto nivel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nivel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6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1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0A67321-8093-48D9-BA01-D03D86FC769C}" type="slidenum"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n con 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32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Haga clic para modificar el estilo de título del patrón</a:t>
            </a:r>
            <a:endParaRPr b="0" lang="es-AR" sz="3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Pulse para editar el formato de texto del esquema</a:t>
            </a:r>
            <a:endParaRPr b="0" lang="es-AR" sz="3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3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Segundo nivel del esquema</a:t>
            </a:r>
            <a:endParaRPr b="0" lang="es-AR" sz="3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Tercer nivel del esquema</a:t>
            </a:r>
            <a:endParaRPr b="0" lang="es-AR" sz="3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3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Cuarto nivel del esquema</a:t>
            </a:r>
            <a:endParaRPr b="0" lang="es-AR" sz="3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nivel del esquema</a:t>
            </a:r>
            <a:endParaRPr b="0" lang="es-AR" sz="3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Sexto nivel del esquema</a:t>
            </a:r>
            <a:endParaRPr b="0" lang="es-AR" sz="3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Séptimo nivel del esquema</a:t>
            </a:r>
            <a:endParaRPr b="0" lang="es-AR" sz="32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16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16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8A561DA-449B-46E7-850E-DEE53E3D7D17}" type="slidenum"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ítulo y texto vertica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2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Segundo nivel</a:t>
            </a:r>
            <a:endParaRPr b="0" lang="es-AR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Tercer nivel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Cuarto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EC9435B-BC21-450B-A40E-CD9E035F680A}" type="slidenum"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ítulo vertical y tex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2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Segundo nivel</a:t>
            </a:r>
            <a:endParaRPr b="0" lang="es-AR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Tercer nivel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Cuarto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1FBD73C-C2D1-4664-A7DD-9B5A3A4C81A8}" type="slidenum"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ítulo y objeto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2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Segundo nivel</a:t>
            </a:r>
            <a:endParaRPr b="0" lang="es-AR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Tercer nivel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Cuarto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FDD66AF-81D3-4A3B-97D2-D3A9E38602CE}" type="slidenum"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ncabezado de secció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60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Haga clic para modificar el estilo de título del patrón</a:t>
            </a:r>
            <a:endParaRPr b="0" lang="es-AR" sz="6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s-ES" sz="24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48D8DE1-1903-423D-A363-EDEE07A76230}" type="slidenum"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os objeto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2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Segundo nivel</a:t>
            </a:r>
            <a:endParaRPr b="0" lang="es-AR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Tercer nivel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Cuarto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2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Segundo nivel</a:t>
            </a:r>
            <a:endParaRPr b="0" lang="es-AR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Tercer nivel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Cuarto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450140F-52DE-4D95-9034-2A3B45F04159}" type="slidenum"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ció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2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Segundo nivel</a:t>
            </a:r>
            <a:endParaRPr b="0" lang="es-AR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Tercer nivel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Cuarto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s-ES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Haga clic para modificar los estilos de texto del patrón</a:t>
            </a:r>
            <a:endParaRPr b="0" lang="es-AR" sz="2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Segundo nivel</a:t>
            </a:r>
            <a:endParaRPr b="0" lang="es-AR" sz="2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Tercer nivel</a:t>
            </a:r>
            <a:endParaRPr b="0" lang="es-AR" sz="2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Cuarto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Quinto nivel</a:t>
            </a:r>
            <a:endParaRPr b="0" lang="es-AR" sz="18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0AE8761-5F51-4C80-A59E-EA7476D27A0F}" type="slidenum"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olo el 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8578AE4-03E1-4F40-804D-F8C80B3070F7}" type="slidenum"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n blanc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&lt;fecha/hora&gt;</a:t>
            </a:r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A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A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410B10A-C054-4EA9-B89B-FCC7ADCD5AA1}" type="slidenum">
              <a:rPr b="0" lang="es-AR" sz="1200" strike="noStrike" u="non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&lt;número&gt;</a:t>
            </a:fld>
            <a:endParaRPr b="0" lang="es-AR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 l="-4998" r="-4998"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866960" y="1758960"/>
            <a:ext cx="9143640" cy="85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s-AR" sz="6000" strike="noStrike" u="non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ptos Display"/>
              </a:rPr>
              <a:t>TÍTULO DEL TRABAJO</a:t>
            </a:r>
            <a:endParaRPr b="0" lang="es-AR" sz="6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subTitle"/>
          </p:nvPr>
        </p:nvSpPr>
        <p:spPr>
          <a:xfrm>
            <a:off x="1866960" y="2616480"/>
            <a:ext cx="9143640" cy="675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s-AR" sz="3000" strike="noStrike" u="none">
                <a:solidFill>
                  <a:schemeClr val="dk1"/>
                </a:solidFill>
                <a:effectLst/>
                <a:uFillTx/>
                <a:latin typeface="Aptos"/>
              </a:rPr>
              <a:t>Nombre de autores</a:t>
            </a:r>
            <a:endParaRPr b="0" lang="es-AR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0" name="Imagen 4" descr="5to Congreso de Innovación y Creatividad Educativa&#10;EDUCACIÓN EN OBRA: diálogo en comunidad para innovar y aprender&#10;12 y 13 de Agosto 2026"/>
          <p:cNvPicPr/>
          <p:nvPr/>
        </p:nvPicPr>
        <p:blipFill>
          <a:blip r:embed="rId2"/>
          <a:stretch/>
        </p:blipFill>
        <p:spPr>
          <a:xfrm>
            <a:off x="75240" y="5387040"/>
            <a:ext cx="5296680" cy="1334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>
            <a:alphaModFix amt="77000"/>
          </a:blip>
          <a:stretch>
            <a:fillRect l="-4998" r="-4998"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92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s-AR" sz="4400" strike="noStrike" u="none">
                <a:solidFill>
                  <a:schemeClr val="dk1"/>
                </a:solidFill>
                <a:effectLst/>
                <a:uFillTx/>
                <a:latin typeface="Aptos Display"/>
              </a:rPr>
              <a:t>Subtítulos </a:t>
            </a:r>
            <a:endParaRPr b="0" lang="es-AR" sz="44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pic>
        <p:nvPicPr>
          <p:cNvPr id="62" name="Imagen 7" descr="5to Congreso de Innovación y Creatividad Educativa&#10;EDUCACIÓN EN OBRA: diálogo en comunidad para innovar y aprender&#10;12 y 13 de Agosto 2026"/>
          <p:cNvPicPr/>
          <p:nvPr/>
        </p:nvPicPr>
        <p:blipFill>
          <a:blip r:embed="rId2"/>
          <a:stretch/>
        </p:blipFill>
        <p:spPr>
          <a:xfrm>
            <a:off x="75240" y="5523120"/>
            <a:ext cx="5296680" cy="1334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 l="-4998" r="-4998"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914480" y="2571480"/>
            <a:ext cx="9143640" cy="85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1" lang="es-AR" sz="6000" strike="noStrike" u="non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ptos Display"/>
              </a:rPr>
              <a:t>¡MUCHAS GRACIAS!</a:t>
            </a:r>
            <a:endParaRPr b="0" lang="es-AR" sz="6000" strike="noStrike" u="non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3419640" y="3552480"/>
            <a:ext cx="6133680" cy="580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es-AR" sz="2400" strike="noStrike" u="none">
                <a:solidFill>
                  <a:schemeClr val="dk1">
                    <a:lumMod val="85000"/>
                    <a:lumOff val="15000"/>
                  </a:schemeClr>
                </a:solidFill>
                <a:effectLst/>
                <a:uFillTx/>
                <a:latin typeface="Aptos"/>
              </a:rPr>
              <a:t>correo de autores</a:t>
            </a:r>
            <a:endParaRPr b="0" lang="es-A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5" name="Imagen 4" descr="5to Congreso de Innovación y Creatividad Educativa&#10;EDUCACIÓN EN OBRA: diálogo en comunidad para innovar y aprender&#10;12 y 13 de Agosto 2026"/>
          <p:cNvPicPr/>
          <p:nvPr/>
        </p:nvPicPr>
        <p:blipFill>
          <a:blip r:embed="rId2"/>
          <a:stretch/>
        </p:blipFill>
        <p:spPr>
          <a:xfrm>
            <a:off x="75240" y="5523120"/>
            <a:ext cx="5296680" cy="1334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Application>LibreOffice/25.2.7.1$Windows_X86_64 LibreOffice_project/16e8e36d1610f10597ed778c3dcb0a5aa0ed5d6f</Application>
  <AppVersion>15.0000</AppVersion>
  <Words>14</Words>
  <Paragraphs>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2025-04-01T01:09:48Z</dcterms:created>
  <dc:creator>hugo alberto diaz</dc:creator>
  <dc:description/>
  <dc:language>es-AR</dc:language>
  <cp:lastModifiedBy/>
  <dcterms:modified xsi:type="dcterms:W3CDTF">2026-02-10T20:52:19Z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Panorámica</vt:lpwstr>
  </property>
  <property fmtid="{D5CDD505-2E9C-101B-9397-08002B2CF9AE}" pid="3" name="Slides">
    <vt:i4>3</vt:i4>
  </property>
</Properties>
</file>